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79" r:id="rId13"/>
    <p:sldId id="296" r:id="rId14"/>
    <p:sldId id="298" r:id="rId15"/>
    <p:sldId id="289" r:id="rId16"/>
    <p:sldId id="292" r:id="rId17"/>
    <p:sldId id="291" r:id="rId18"/>
    <p:sldId id="277" r:id="rId19"/>
    <p:sldId id="290" r:id="rId20"/>
    <p:sldId id="299" r:id="rId21"/>
    <p:sldId id="295" r:id="rId22"/>
    <p:sldId id="303" r:id="rId23"/>
    <p:sldId id="306" r:id="rId24"/>
    <p:sldId id="301" r:id="rId25"/>
    <p:sldId id="294" r:id="rId26"/>
    <p:sldId id="302" r:id="rId27"/>
    <p:sldId id="307" r:id="rId28"/>
    <p:sldId id="297" r:id="rId29"/>
    <p:sldId id="305" r:id="rId30"/>
    <p:sldId id="309" r:id="rId31"/>
    <p:sldId id="310" r:id="rId32"/>
    <p:sldId id="311" r:id="rId33"/>
    <p:sldId id="308" r:id="rId34"/>
    <p:sldId id="313" r:id="rId35"/>
    <p:sldId id="316" r:id="rId36"/>
    <p:sldId id="312" r:id="rId37"/>
    <p:sldId id="300" r:id="rId38"/>
    <p:sldId id="317" r:id="rId39"/>
    <p:sldId id="314" r:id="rId40"/>
    <p:sldId id="315" r:id="rId41"/>
  </p:sldIdLst>
  <p:sldSz cx="12192000" cy="6858000"/>
  <p:notesSz cx="6858000" cy="9144000"/>
  <p:embeddedFontLst>
    <p:embeddedFont>
      <p:font typeface="Corbel" panose="020B0503020204020204" pitchFamily="34" charset="0"/>
      <p:regular r:id="rId42"/>
      <p:bold r:id="rId43"/>
      <p:italic r:id="rId44"/>
      <p:boldItalic r:id="rId45"/>
    </p:embeddedFont>
    <p:embeddedFont>
      <p:font typeface="나눔고딕" panose="020D0604000000000000" pitchFamily="50" charset="-127"/>
      <p:regular r:id="rId46"/>
      <p:bold r:id="rId47"/>
    </p:embeddedFont>
    <p:embeddedFont>
      <p:font typeface="Wingdings 2" panose="05020102010507070707" pitchFamily="18" charset="2"/>
      <p:regular r:id="rId48"/>
    </p:embeddedFont>
    <p:embeddedFont>
      <p:font typeface="HY중고딕" panose="02030600000101010101" pitchFamily="18" charset="-127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7716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1096620"/>
            <a:ext cx="3574129" cy="5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3987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9244"/>
              </p:ext>
            </p:extLst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77119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24733"/>
              </p:ext>
            </p:extLst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2176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0478"/>
            <a:ext cx="3107093" cy="25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1707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90541"/>
            <a:ext cx="3574387" cy="17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1966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210"/>
            <a:ext cx="3096057" cy="17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7259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1" y="335901"/>
            <a:ext cx="4353509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8842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5903"/>
            <a:ext cx="5292000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203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46257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6113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5299200" cy="622817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777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4" y="1085126"/>
            <a:ext cx="3107092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6980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404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0228"/>
              </p:ext>
            </p:extLst>
          </p:nvPr>
        </p:nvGraphicFramePr>
        <p:xfrm>
          <a:off x="4730621" y="335902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5310000" cy="62284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0244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1293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16353" cy="62281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5901"/>
            <a:ext cx="5310000" cy="6228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12925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5901"/>
            <a:ext cx="5310000" cy="62281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2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2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98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8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793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0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7457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6" y="335902"/>
            <a:ext cx="5315370" cy="622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1703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295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13" y="1097663"/>
            <a:ext cx="3541671" cy="5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82018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37" y="1069277"/>
            <a:ext cx="3574307" cy="55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2784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36" y="1069278"/>
            <a:ext cx="3575177" cy="55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258</TotalTime>
  <Words>437</Words>
  <Application>Microsoft Office PowerPoint</Application>
  <PresentationFormat>와이드스크린</PresentationFormat>
  <Paragraphs>314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Corbel</vt:lpstr>
      <vt:lpstr>나눔고딕</vt:lpstr>
      <vt:lpstr>Wingdings 2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158</cp:revision>
  <dcterms:created xsi:type="dcterms:W3CDTF">2023-04-05T01:38:44Z</dcterms:created>
  <dcterms:modified xsi:type="dcterms:W3CDTF">2023-04-05T09:08:09Z</dcterms:modified>
</cp:coreProperties>
</file>